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80" r:id="rId10"/>
    <p:sldId id="272" r:id="rId11"/>
    <p:sldId id="274" r:id="rId12"/>
    <p:sldId id="273" r:id="rId13"/>
    <p:sldId id="275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6138F-9E0C-49B1-0860-4E42F6FB5E73}" v="61" dt="2024-03-04T02:03:12.251"/>
    <p1510:client id="{33927F4A-6F07-FC6D-4052-CBC38723402B}" v="68" dt="2024-03-04T03:01:05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rano, Brian (Student)" userId="S::serrano.236907@laoag.sti.edu.ph::d460fdad-ec7c-4a32-abae-d44de25db80e" providerId="AD" clId="Web-{33927F4A-6F07-FC6D-4052-CBC38723402B}"/>
    <pc:docChg chg="addSld modSld">
      <pc:chgData name="Serrano, Brian (Student)" userId="S::serrano.236907@laoag.sti.edu.ph::d460fdad-ec7c-4a32-abae-d44de25db80e" providerId="AD" clId="Web-{33927F4A-6F07-FC6D-4052-CBC38723402B}" dt="2024-03-04T03:01:07.369" v="74"/>
      <pc:docMkLst>
        <pc:docMk/>
      </pc:docMkLst>
      <pc:sldChg chg="addSp modSp add mod setBg">
        <pc:chgData name="Serrano, Brian (Student)" userId="S::serrano.236907@laoag.sti.edu.ph::d460fdad-ec7c-4a32-abae-d44de25db80e" providerId="AD" clId="Web-{33927F4A-6F07-FC6D-4052-CBC38723402B}" dt="2024-03-04T02:58:52.599" v="62"/>
        <pc:sldMkLst>
          <pc:docMk/>
          <pc:sldMk cId="1136676231" sldId="272"/>
        </pc:sldMkLst>
        <pc:spChg chg="mod">
          <ac:chgData name="Serrano, Brian (Student)" userId="S::serrano.236907@laoag.sti.edu.ph::d460fdad-ec7c-4a32-abae-d44de25db80e" providerId="AD" clId="Web-{33927F4A-6F07-FC6D-4052-CBC38723402B}" dt="2024-03-04T02:58:52.599" v="62"/>
          <ac:spMkLst>
            <pc:docMk/>
            <pc:sldMk cId="1136676231" sldId="272"/>
            <ac:spMk id="2" creationId="{2F23D61A-184B-854C-E83D-C161F5EE0F81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8:52.599" v="62"/>
          <ac:spMkLst>
            <pc:docMk/>
            <pc:sldMk cId="1136676231" sldId="272"/>
            <ac:spMk id="4" creationId="{BA00EA4F-D68F-A16C-98C6-ED2A0204D2C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8:52.599" v="62"/>
          <ac:spMkLst>
            <pc:docMk/>
            <pc:sldMk cId="1136676231" sldId="272"/>
            <ac:spMk id="10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8:52.599" v="62"/>
          <ac:spMkLst>
            <pc:docMk/>
            <pc:sldMk cId="1136676231" sldId="272"/>
            <ac:spMk id="12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8:52.599" v="62"/>
          <ac:spMkLst>
            <pc:docMk/>
            <pc:sldMk cId="1136676231" sldId="272"/>
            <ac:spMk id="14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8:52.599" v="62"/>
          <ac:picMkLst>
            <pc:docMk/>
            <pc:sldMk cId="1136676231" sldId="272"/>
            <ac:picMk id="6" creationId="{4903742B-288C-7864-5FB6-A69FD192D946}"/>
          </ac:picMkLst>
        </pc:picChg>
      </pc:sldChg>
      <pc:sldChg chg="addSp modSp add mod setBg">
        <pc:chgData name="Serrano, Brian (Student)" userId="S::serrano.236907@laoag.sti.edu.ph::d460fdad-ec7c-4a32-abae-d44de25db80e" providerId="AD" clId="Web-{33927F4A-6F07-FC6D-4052-CBC38723402B}" dt="2024-03-04T02:59:09.427" v="64"/>
        <pc:sldMkLst>
          <pc:docMk/>
          <pc:sldMk cId="2924104190" sldId="273"/>
        </pc:sldMkLst>
        <pc:spChg chg="mod">
          <ac:chgData name="Serrano, Brian (Student)" userId="S::serrano.236907@laoag.sti.edu.ph::d460fdad-ec7c-4a32-abae-d44de25db80e" providerId="AD" clId="Web-{33927F4A-6F07-FC6D-4052-CBC38723402B}" dt="2024-03-04T02:59:09.427" v="64"/>
          <ac:spMkLst>
            <pc:docMk/>
            <pc:sldMk cId="2924104190" sldId="273"/>
            <ac:spMk id="2" creationId="{316610E3-2C37-432D-BFE6-213AB1243FA8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09.427" v="64"/>
          <ac:spMkLst>
            <pc:docMk/>
            <pc:sldMk cId="2924104190" sldId="273"/>
            <ac:spMk id="3" creationId="{489673E0-8EC1-A1E5-4962-6949914C46D2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9.427" v="64"/>
          <ac:spMkLst>
            <pc:docMk/>
            <pc:sldMk cId="2924104190" sldId="273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9.427" v="64"/>
          <ac:spMkLst>
            <pc:docMk/>
            <pc:sldMk cId="2924104190" sldId="273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9.427" v="64"/>
          <ac:spMkLst>
            <pc:docMk/>
            <pc:sldMk cId="2924104190" sldId="273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09.427" v="64"/>
          <ac:picMkLst>
            <pc:docMk/>
            <pc:sldMk cId="2924104190" sldId="273"/>
            <ac:picMk id="5" creationId="{AA5E6FBF-9F6D-96C1-B4B7-51C6C00F9465}"/>
          </ac:picMkLst>
        </pc:picChg>
      </pc:sldChg>
      <pc:sldChg chg="addSp modSp add mod setBg">
        <pc:chgData name="Serrano, Brian (Student)" userId="S::serrano.236907@laoag.sti.edu.ph::d460fdad-ec7c-4a32-abae-d44de25db80e" providerId="AD" clId="Web-{33927F4A-6F07-FC6D-4052-CBC38723402B}" dt="2024-03-04T02:59:02.271" v="63"/>
        <pc:sldMkLst>
          <pc:docMk/>
          <pc:sldMk cId="3741801419" sldId="274"/>
        </pc:sldMkLst>
        <pc:spChg chg="mod">
          <ac:chgData name="Serrano, Brian (Student)" userId="S::serrano.236907@laoag.sti.edu.ph::d460fdad-ec7c-4a32-abae-d44de25db80e" providerId="AD" clId="Web-{33927F4A-6F07-FC6D-4052-CBC38723402B}" dt="2024-03-04T02:59:02.271" v="63"/>
          <ac:spMkLst>
            <pc:docMk/>
            <pc:sldMk cId="3741801419" sldId="274"/>
            <ac:spMk id="2" creationId="{08733A42-0F0E-D7BA-164C-089302C64B3A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02.271" v="63"/>
          <ac:spMkLst>
            <pc:docMk/>
            <pc:sldMk cId="3741801419" sldId="274"/>
            <ac:spMk id="3" creationId="{E4DF7DFD-203E-1509-FDDE-CF621F98D8F5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2.271" v="63"/>
          <ac:spMkLst>
            <pc:docMk/>
            <pc:sldMk cId="3741801419" sldId="274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2.271" v="63"/>
          <ac:spMkLst>
            <pc:docMk/>
            <pc:sldMk cId="3741801419" sldId="274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02.271" v="63"/>
          <ac:spMkLst>
            <pc:docMk/>
            <pc:sldMk cId="3741801419" sldId="274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02.271" v="63"/>
          <ac:picMkLst>
            <pc:docMk/>
            <pc:sldMk cId="3741801419" sldId="274"/>
            <ac:picMk id="5" creationId="{24C29D70-D049-5A5D-CE79-9C6D623AE464}"/>
          </ac:picMkLst>
        </pc:picChg>
      </pc:sldChg>
      <pc:sldChg chg="addSp modSp add mod setBg">
        <pc:chgData name="Serrano, Brian (Student)" userId="S::serrano.236907@laoag.sti.edu.ph::d460fdad-ec7c-4a32-abae-d44de25db80e" providerId="AD" clId="Web-{33927F4A-6F07-FC6D-4052-CBC38723402B}" dt="2024-03-04T02:59:16.865" v="65"/>
        <pc:sldMkLst>
          <pc:docMk/>
          <pc:sldMk cId="2565654290" sldId="275"/>
        </pc:sldMkLst>
        <pc:spChg chg="mod">
          <ac:chgData name="Serrano, Brian (Student)" userId="S::serrano.236907@laoag.sti.edu.ph::d460fdad-ec7c-4a32-abae-d44de25db80e" providerId="AD" clId="Web-{33927F4A-6F07-FC6D-4052-CBC38723402B}" dt="2024-03-04T02:59:16.865" v="65"/>
          <ac:spMkLst>
            <pc:docMk/>
            <pc:sldMk cId="2565654290" sldId="275"/>
            <ac:spMk id="2" creationId="{B1A1DF46-3452-4626-5ACD-6629B977B53A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16.865" v="65"/>
          <ac:spMkLst>
            <pc:docMk/>
            <pc:sldMk cId="2565654290" sldId="275"/>
            <ac:spMk id="3" creationId="{AD6F8D54-6EC8-3AE2-4493-18DCCA6D0816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16.865" v="65"/>
          <ac:spMkLst>
            <pc:docMk/>
            <pc:sldMk cId="2565654290" sldId="275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16.865" v="65"/>
          <ac:spMkLst>
            <pc:docMk/>
            <pc:sldMk cId="2565654290" sldId="275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16.865" v="65"/>
          <ac:spMkLst>
            <pc:docMk/>
            <pc:sldMk cId="2565654290" sldId="275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16.865" v="65"/>
          <ac:picMkLst>
            <pc:docMk/>
            <pc:sldMk cId="2565654290" sldId="275"/>
            <ac:picMk id="5" creationId="{D927C24C-B849-2475-6931-47C4A6897CFC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33927F4A-6F07-FC6D-4052-CBC38723402B}" dt="2024-03-04T02:59:23.365" v="66"/>
        <pc:sldMkLst>
          <pc:docMk/>
          <pc:sldMk cId="1671758079" sldId="276"/>
        </pc:sldMkLst>
        <pc:spChg chg="mod">
          <ac:chgData name="Serrano, Brian (Student)" userId="S::serrano.236907@laoag.sti.edu.ph::d460fdad-ec7c-4a32-abae-d44de25db80e" providerId="AD" clId="Web-{33927F4A-6F07-FC6D-4052-CBC38723402B}" dt="2024-03-04T02:59:23.365" v="66"/>
          <ac:spMkLst>
            <pc:docMk/>
            <pc:sldMk cId="1671758079" sldId="276"/>
            <ac:spMk id="2" creationId="{B524915E-DA70-8513-690E-9A86C45171AF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23.365" v="66"/>
          <ac:spMkLst>
            <pc:docMk/>
            <pc:sldMk cId="1671758079" sldId="276"/>
            <ac:spMk id="3" creationId="{58EBF91E-D2A9-2109-F626-16A2C72B3508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3.365" v="66"/>
          <ac:spMkLst>
            <pc:docMk/>
            <pc:sldMk cId="1671758079" sldId="276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3.365" v="66"/>
          <ac:spMkLst>
            <pc:docMk/>
            <pc:sldMk cId="1671758079" sldId="276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3.365" v="66"/>
          <ac:spMkLst>
            <pc:docMk/>
            <pc:sldMk cId="1671758079" sldId="276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23.365" v="66"/>
          <ac:picMkLst>
            <pc:docMk/>
            <pc:sldMk cId="1671758079" sldId="276"/>
            <ac:picMk id="5" creationId="{C6DADC34-1C3D-24E7-8559-4A0410C0E670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33927F4A-6F07-FC6D-4052-CBC38723402B}" dt="2024-03-04T02:59:28.756" v="67"/>
        <pc:sldMkLst>
          <pc:docMk/>
          <pc:sldMk cId="3256434831" sldId="277"/>
        </pc:sldMkLst>
        <pc:spChg chg="mod">
          <ac:chgData name="Serrano, Brian (Student)" userId="S::serrano.236907@laoag.sti.edu.ph::d460fdad-ec7c-4a32-abae-d44de25db80e" providerId="AD" clId="Web-{33927F4A-6F07-FC6D-4052-CBC38723402B}" dt="2024-03-04T02:59:28.756" v="67"/>
          <ac:spMkLst>
            <pc:docMk/>
            <pc:sldMk cId="3256434831" sldId="277"/>
            <ac:spMk id="2" creationId="{829B67A2-2D10-53AB-A8D5-AD2DD2A219B6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28.756" v="67"/>
          <ac:spMkLst>
            <pc:docMk/>
            <pc:sldMk cId="3256434831" sldId="277"/>
            <ac:spMk id="3" creationId="{1317AFD5-84A7-C7C5-BBDE-E9F4CA52A9ED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8.756" v="67"/>
          <ac:spMkLst>
            <pc:docMk/>
            <pc:sldMk cId="3256434831" sldId="277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8.756" v="67"/>
          <ac:spMkLst>
            <pc:docMk/>
            <pc:sldMk cId="3256434831" sldId="277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28.756" v="67"/>
          <ac:spMkLst>
            <pc:docMk/>
            <pc:sldMk cId="3256434831" sldId="277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28.756" v="67"/>
          <ac:picMkLst>
            <pc:docMk/>
            <pc:sldMk cId="3256434831" sldId="277"/>
            <ac:picMk id="5" creationId="{674F6AE7-8A33-410A-FC29-9524850226B6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33927F4A-6F07-FC6D-4052-CBC38723402B}" dt="2024-03-04T02:59:33.756" v="68"/>
        <pc:sldMkLst>
          <pc:docMk/>
          <pc:sldMk cId="1512902548" sldId="278"/>
        </pc:sldMkLst>
        <pc:spChg chg="mod">
          <ac:chgData name="Serrano, Brian (Student)" userId="S::serrano.236907@laoag.sti.edu.ph::d460fdad-ec7c-4a32-abae-d44de25db80e" providerId="AD" clId="Web-{33927F4A-6F07-FC6D-4052-CBC38723402B}" dt="2024-03-04T02:59:33.756" v="68"/>
          <ac:spMkLst>
            <pc:docMk/>
            <pc:sldMk cId="1512902548" sldId="278"/>
            <ac:spMk id="2" creationId="{2D88CFD7-E2FD-14B8-F7AB-9E91E38BA734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33.756" v="68"/>
          <ac:spMkLst>
            <pc:docMk/>
            <pc:sldMk cId="1512902548" sldId="278"/>
            <ac:spMk id="3" creationId="{7C568DA9-32C3-D43B-1B0A-E20D7F9BAAA9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3.756" v="68"/>
          <ac:spMkLst>
            <pc:docMk/>
            <pc:sldMk cId="1512902548" sldId="278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3.756" v="68"/>
          <ac:spMkLst>
            <pc:docMk/>
            <pc:sldMk cId="1512902548" sldId="278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3.756" v="68"/>
          <ac:spMkLst>
            <pc:docMk/>
            <pc:sldMk cId="1512902548" sldId="278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33.756" v="68"/>
          <ac:picMkLst>
            <pc:docMk/>
            <pc:sldMk cId="1512902548" sldId="278"/>
            <ac:picMk id="5" creationId="{68301594-EBD5-D1D2-133B-82A8466DFE7A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33927F4A-6F07-FC6D-4052-CBC38723402B}" dt="2024-03-04T02:59:38.163" v="69"/>
        <pc:sldMkLst>
          <pc:docMk/>
          <pc:sldMk cId="2356452108" sldId="279"/>
        </pc:sldMkLst>
        <pc:spChg chg="mod">
          <ac:chgData name="Serrano, Brian (Student)" userId="S::serrano.236907@laoag.sti.edu.ph::d460fdad-ec7c-4a32-abae-d44de25db80e" providerId="AD" clId="Web-{33927F4A-6F07-FC6D-4052-CBC38723402B}" dt="2024-03-04T02:59:38.163" v="69"/>
          <ac:spMkLst>
            <pc:docMk/>
            <pc:sldMk cId="2356452108" sldId="279"/>
            <ac:spMk id="2" creationId="{2C36BB17-1280-FC1B-582B-363B6BE4FB46}"/>
          </ac:spMkLst>
        </pc:spChg>
        <pc:spChg chg="mod">
          <ac:chgData name="Serrano, Brian (Student)" userId="S::serrano.236907@laoag.sti.edu.ph::d460fdad-ec7c-4a32-abae-d44de25db80e" providerId="AD" clId="Web-{33927F4A-6F07-FC6D-4052-CBC38723402B}" dt="2024-03-04T02:59:38.163" v="69"/>
          <ac:spMkLst>
            <pc:docMk/>
            <pc:sldMk cId="2356452108" sldId="279"/>
            <ac:spMk id="3" creationId="{7236DB48-3030-0169-B58F-A53FE572CA16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8.163" v="69"/>
          <ac:spMkLst>
            <pc:docMk/>
            <pc:sldMk cId="2356452108" sldId="279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8.163" v="69"/>
          <ac:spMkLst>
            <pc:docMk/>
            <pc:sldMk cId="2356452108" sldId="279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2:59:38.163" v="69"/>
          <ac:spMkLst>
            <pc:docMk/>
            <pc:sldMk cId="2356452108" sldId="279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33927F4A-6F07-FC6D-4052-CBC38723402B}" dt="2024-03-04T02:59:38.163" v="69"/>
          <ac:picMkLst>
            <pc:docMk/>
            <pc:sldMk cId="2356452108" sldId="279"/>
            <ac:picMk id="5" creationId="{56E6EAA4-FEDA-FFAF-1FD4-64D6A4F470A9}"/>
          </ac:picMkLst>
        </pc:picChg>
      </pc:sldChg>
      <pc:sldChg chg="addSp delSp modSp new mod setBg setClrOvrMap">
        <pc:chgData name="Serrano, Brian (Student)" userId="S::serrano.236907@laoag.sti.edu.ph::d460fdad-ec7c-4a32-abae-d44de25db80e" providerId="AD" clId="Web-{33927F4A-6F07-FC6D-4052-CBC38723402B}" dt="2024-03-04T03:01:07.369" v="74"/>
        <pc:sldMkLst>
          <pc:docMk/>
          <pc:sldMk cId="1986281821" sldId="280"/>
        </pc:sldMkLst>
        <pc:spChg chg="mod">
          <ac:chgData name="Serrano, Brian (Student)" userId="S::serrano.236907@laoag.sti.edu.ph::d460fdad-ec7c-4a32-abae-d44de25db80e" providerId="AD" clId="Web-{33927F4A-6F07-FC6D-4052-CBC38723402B}" dt="2024-03-04T03:01:07.369" v="74"/>
          <ac:spMkLst>
            <pc:docMk/>
            <pc:sldMk cId="1986281821" sldId="280"/>
            <ac:spMk id="2" creationId="{5BE031C1-69C2-15E0-F530-5E841E2E2445}"/>
          </ac:spMkLst>
        </pc:spChg>
        <pc:spChg chg="del mod">
          <ac:chgData name="Serrano, Brian (Student)" userId="S::serrano.236907@laoag.sti.edu.ph::d460fdad-ec7c-4a32-abae-d44de25db80e" providerId="AD" clId="Web-{33927F4A-6F07-FC6D-4052-CBC38723402B}" dt="2024-03-04T02:58:45.895" v="61"/>
          <ac:spMkLst>
            <pc:docMk/>
            <pc:sldMk cId="1986281821" sldId="280"/>
            <ac:spMk id="3" creationId="{1BE45C85-8071-D713-A6B1-80CE96F9CB1C}"/>
          </ac:spMkLst>
        </pc:spChg>
        <pc:spChg chg="add del">
          <ac:chgData name="Serrano, Brian (Student)" userId="S::serrano.236907@laoag.sti.edu.ph::d460fdad-ec7c-4a32-abae-d44de25db80e" providerId="AD" clId="Web-{33927F4A-6F07-FC6D-4052-CBC38723402B}" dt="2024-03-04T02:58:45.864" v="60"/>
          <ac:spMkLst>
            <pc:docMk/>
            <pc:sldMk cId="1986281821" sldId="280"/>
            <ac:spMk id="9" creationId="{AE3A741D-C19B-960A-5803-1C5887147820}"/>
          </ac:spMkLst>
        </pc:spChg>
        <pc:spChg chg="add del">
          <ac:chgData name="Serrano, Brian (Student)" userId="S::serrano.236907@laoag.sti.edu.ph::d460fdad-ec7c-4a32-abae-d44de25db80e" providerId="AD" clId="Web-{33927F4A-6F07-FC6D-4052-CBC38723402B}" dt="2024-03-04T02:58:45.864" v="60"/>
          <ac:spMkLst>
            <pc:docMk/>
            <pc:sldMk cId="1986281821" sldId="280"/>
            <ac:spMk id="11" creationId="{9C3A50E9-9119-7BC3-083B-2D84CCC78E47}"/>
          </ac:spMkLst>
        </pc:spChg>
        <pc:spChg chg="add del">
          <ac:chgData name="Serrano, Brian (Student)" userId="S::serrano.236907@laoag.sti.edu.ph::d460fdad-ec7c-4a32-abae-d44de25db80e" providerId="AD" clId="Web-{33927F4A-6F07-FC6D-4052-CBC38723402B}" dt="2024-03-04T02:58:45.864" v="60"/>
          <ac:spMkLst>
            <pc:docMk/>
            <pc:sldMk cId="1986281821" sldId="280"/>
            <ac:spMk id="13" creationId="{DC39DE25-0E4E-0AA7-0932-1D78C2372786}"/>
          </ac:spMkLst>
        </pc:spChg>
        <pc:spChg chg="add del">
          <ac:chgData name="Serrano, Brian (Student)" userId="S::serrano.236907@laoag.sti.edu.ph::d460fdad-ec7c-4a32-abae-d44de25db80e" providerId="AD" clId="Web-{33927F4A-6F07-FC6D-4052-CBC38723402B}" dt="2024-03-04T02:58:45.864" v="60"/>
          <ac:spMkLst>
            <pc:docMk/>
            <pc:sldMk cId="1986281821" sldId="280"/>
            <ac:spMk id="15" creationId="{8D6EA299-0840-6DEA-E670-C49AEBC87E89}"/>
          </ac:spMkLst>
        </pc:spChg>
        <pc:spChg chg="add del">
          <ac:chgData name="Serrano, Brian (Student)" userId="S::serrano.236907@laoag.sti.edu.ph::d460fdad-ec7c-4a32-abae-d44de25db80e" providerId="AD" clId="Web-{33927F4A-6F07-FC6D-4052-CBC38723402B}" dt="2024-03-04T03:01:07.369" v="74"/>
          <ac:spMkLst>
            <pc:docMk/>
            <pc:sldMk cId="1986281821" sldId="280"/>
            <ac:spMk id="17" creationId="{71B2258F-86CA-4D4D-8270-BC05FCDEBFB3}"/>
          </ac:spMkLst>
        </pc:spChg>
        <pc:spChg chg="add">
          <ac:chgData name="Serrano, Brian (Student)" userId="S::serrano.236907@laoag.sti.edu.ph::d460fdad-ec7c-4a32-abae-d44de25db80e" providerId="AD" clId="Web-{33927F4A-6F07-FC6D-4052-CBC38723402B}" dt="2024-03-04T03:01:07.369" v="74"/>
          <ac:spMkLst>
            <pc:docMk/>
            <pc:sldMk cId="1986281821" sldId="280"/>
            <ac:spMk id="23" creationId="{71B2258F-86CA-4D4D-8270-BC05FCDEBFB3}"/>
          </ac:spMkLst>
        </pc:spChg>
        <pc:picChg chg="add del">
          <ac:chgData name="Serrano, Brian (Student)" userId="S::serrano.236907@laoag.sti.edu.ph::d460fdad-ec7c-4a32-abae-d44de25db80e" providerId="AD" clId="Web-{33927F4A-6F07-FC6D-4052-CBC38723402B}" dt="2024-03-04T02:58:45.864" v="60"/>
          <ac:picMkLst>
            <pc:docMk/>
            <pc:sldMk cId="1986281821" sldId="280"/>
            <ac:picMk id="5" creationId="{4C84D8C5-E8FE-70B5-352B-38008D3A865A}"/>
          </ac:picMkLst>
        </pc:picChg>
        <pc:picChg chg="add mod">
          <ac:chgData name="Serrano, Brian (Student)" userId="S::serrano.236907@laoag.sti.edu.ph::d460fdad-ec7c-4a32-abae-d44de25db80e" providerId="AD" clId="Web-{33927F4A-6F07-FC6D-4052-CBC38723402B}" dt="2024-03-04T03:01:07.369" v="74"/>
          <ac:picMkLst>
            <pc:docMk/>
            <pc:sldMk cId="1986281821" sldId="280"/>
            <ac:picMk id="18" creationId="{F255F7A1-4073-55E7-148C-90FEF6EFD35D}"/>
          </ac:picMkLst>
        </pc:picChg>
      </pc:sldChg>
    </pc:docChg>
  </pc:docChgLst>
  <pc:docChgLst>
    <pc:chgData name="Serrano, Brian (Student)" userId="S::serrano.236907@laoag.sti.edu.ph::d460fdad-ec7c-4a32-abae-d44de25db80e" providerId="AD" clId="Web-{0806138F-9E0C-49B1-0860-4E42F6FB5E73}"/>
    <pc:docChg chg="addSld modSld">
      <pc:chgData name="Serrano, Brian (Student)" userId="S::serrano.236907@laoag.sti.edu.ph::d460fdad-ec7c-4a32-abae-d44de25db80e" providerId="AD" clId="Web-{0806138F-9E0C-49B1-0860-4E42F6FB5E73}" dt="2024-03-04T02:04:03.956" v="59"/>
      <pc:docMkLst>
        <pc:docMk/>
      </pc:docMkLst>
      <pc:sldChg chg="addSp modSp mod setBg">
        <pc:chgData name="Serrano, Brian (Student)" userId="S::serrano.236907@laoag.sti.edu.ph::d460fdad-ec7c-4a32-abae-d44de25db80e" providerId="AD" clId="Web-{0806138F-9E0C-49B1-0860-4E42F6FB5E73}" dt="2024-03-04T02:03:18.173" v="52"/>
        <pc:sldMkLst>
          <pc:docMk/>
          <pc:sldMk cId="109857222" sldId="256"/>
        </pc:sldMkLst>
        <pc:spChg chg="mod">
          <ac:chgData name="Serrano, Brian (Student)" userId="S::serrano.236907@laoag.sti.edu.ph::d460fdad-ec7c-4a32-abae-d44de25db80e" providerId="AD" clId="Web-{0806138F-9E0C-49B1-0860-4E42F6FB5E73}" dt="2024-03-04T02:03:18.173" v="5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18.173" v="52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18.173" v="52"/>
          <ac:spMkLst>
            <pc:docMk/>
            <pc:sldMk cId="109857222" sldId="256"/>
            <ac:spMk id="9" creationId="{C1DD1A8A-57D5-4A81-AD04-532B043C5611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18.173" v="52"/>
          <ac:spMkLst>
            <pc:docMk/>
            <pc:sldMk cId="109857222" sldId="256"/>
            <ac:spMk id="11" creationId="{007891EC-4501-44ED-A8C8-B11B6DB767AB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18.173" v="52"/>
          <ac:picMkLst>
            <pc:docMk/>
            <pc:sldMk cId="109857222" sldId="256"/>
            <ac:picMk id="5" creationId="{22A3A7B2-CC0C-F942-6B62-7617C3820F70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3:24.689" v="53"/>
        <pc:sldMkLst>
          <pc:docMk/>
          <pc:sldMk cId="2054997638" sldId="257"/>
        </pc:sldMkLst>
        <pc:spChg chg="mod">
          <ac:chgData name="Serrano, Brian (Student)" userId="S::serrano.236907@laoag.sti.edu.ph::d460fdad-ec7c-4a32-abae-d44de25db80e" providerId="AD" clId="Web-{0806138F-9E0C-49B1-0860-4E42F6FB5E73}" dt="2024-03-04T02:03:24.689" v="53"/>
          <ac:spMkLst>
            <pc:docMk/>
            <pc:sldMk cId="2054997638" sldId="257"/>
            <ac:spMk id="2" creationId="{63654745-F3C5-77B2-E5BA-EAABA03E1E78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24.689" v="53"/>
          <ac:spMkLst>
            <pc:docMk/>
            <pc:sldMk cId="2054997638" sldId="257"/>
            <ac:spMk id="3" creationId="{89C85757-8571-0E53-A0C2-137915C4BCB8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24.689" v="53"/>
          <ac:spMkLst>
            <pc:docMk/>
            <pc:sldMk cId="2054997638" sldId="257"/>
            <ac:spMk id="9" creationId="{9F7D5CDA-D291-4307-BF55-1381FED29634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24.689" v="53"/>
          <ac:spMkLst>
            <pc:docMk/>
            <pc:sldMk cId="2054997638" sldId="257"/>
            <ac:spMk id="11" creationId="{59B296B9-C5A5-4E4F-9B60-C907B5F1466C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24.689" v="53"/>
          <ac:spMkLst>
            <pc:docMk/>
            <pc:sldMk cId="2054997638" sldId="257"/>
            <ac:spMk id="13" creationId="{D0300FD3-5AF1-6305-15FA-9078072672E2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24.689" v="53"/>
          <ac:picMkLst>
            <pc:docMk/>
            <pc:sldMk cId="2054997638" sldId="257"/>
            <ac:picMk id="5" creationId="{7CE442B3-CD99-9E9F-6482-04645E2A7E81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3:43.862" v="55"/>
        <pc:sldMkLst>
          <pc:docMk/>
          <pc:sldMk cId="1769033928" sldId="258"/>
        </pc:sldMkLst>
        <pc:spChg chg="mod">
          <ac:chgData name="Serrano, Brian (Student)" userId="S::serrano.236907@laoag.sti.edu.ph::d460fdad-ec7c-4a32-abae-d44de25db80e" providerId="AD" clId="Web-{0806138F-9E0C-49B1-0860-4E42F6FB5E73}" dt="2024-03-04T02:03:43.862" v="55"/>
          <ac:spMkLst>
            <pc:docMk/>
            <pc:sldMk cId="1769033928" sldId="258"/>
            <ac:spMk id="2" creationId="{5E6D76CD-18C1-696A-75AA-EA33B7769DD4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43.862" v="55"/>
          <ac:spMkLst>
            <pc:docMk/>
            <pc:sldMk cId="1769033928" sldId="258"/>
            <ac:spMk id="3" creationId="{7DAD0B00-0E97-79B1-AA98-635F4AB6C1E5}"/>
          </ac:spMkLst>
        </pc:spChg>
        <pc:grpChg chg="add">
          <ac:chgData name="Serrano, Brian (Student)" userId="S::serrano.236907@laoag.sti.edu.ph::d460fdad-ec7c-4a32-abae-d44de25db80e" providerId="AD" clId="Web-{0806138F-9E0C-49B1-0860-4E42F6FB5E73}" dt="2024-03-04T02:03:43.862" v="55"/>
          <ac:grpSpMkLst>
            <pc:docMk/>
            <pc:sldMk cId="1769033928" sldId="258"/>
            <ac:grpSpMk id="9" creationId="{8CE57D37-C2D0-066B-1AE3-6F4244344F27}"/>
          </ac:grpSpMkLst>
        </pc:grpChg>
        <pc:picChg chg="add">
          <ac:chgData name="Serrano, Brian (Student)" userId="S::serrano.236907@laoag.sti.edu.ph::d460fdad-ec7c-4a32-abae-d44de25db80e" providerId="AD" clId="Web-{0806138F-9E0C-49B1-0860-4E42F6FB5E73}" dt="2024-03-04T02:03:43.862" v="55"/>
          <ac:picMkLst>
            <pc:docMk/>
            <pc:sldMk cId="1769033928" sldId="258"/>
            <ac:picMk id="5" creationId="{34D65866-36D2-33FA-20C1-90BB238ECDC5}"/>
          </ac:picMkLst>
        </pc:pic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3:48.612" v="56"/>
        <pc:sldMkLst>
          <pc:docMk/>
          <pc:sldMk cId="3538293782" sldId="259"/>
        </pc:sldMkLst>
        <pc:spChg chg="mod">
          <ac:chgData name="Serrano, Brian (Student)" userId="S::serrano.236907@laoag.sti.edu.ph::d460fdad-ec7c-4a32-abae-d44de25db80e" providerId="AD" clId="Web-{0806138F-9E0C-49B1-0860-4E42F6FB5E73}" dt="2024-03-04T02:03:48.612" v="56"/>
          <ac:spMkLst>
            <pc:docMk/>
            <pc:sldMk cId="3538293782" sldId="259"/>
            <ac:spMk id="2" creationId="{66F8FCC1-9659-B3C5-C696-0793474B40FD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48.612" v="56"/>
          <ac:spMkLst>
            <pc:docMk/>
            <pc:sldMk cId="3538293782" sldId="259"/>
            <ac:spMk id="3" creationId="{C06B600E-0365-C219-B717-EA878B432F16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48.612" v="56"/>
          <ac:picMkLst>
            <pc:docMk/>
            <pc:sldMk cId="3538293782" sldId="259"/>
            <ac:picMk id="5" creationId="{FB192EEB-3D2F-0E95-039A-B541320D9FDA}"/>
          </ac:picMkLst>
        </pc:picChg>
        <pc:cxnChg chg="add">
          <ac:chgData name="Serrano, Brian (Student)" userId="S::serrano.236907@laoag.sti.edu.ph::d460fdad-ec7c-4a32-abae-d44de25db80e" providerId="AD" clId="Web-{0806138F-9E0C-49B1-0860-4E42F6FB5E73}" dt="2024-03-04T02:03:48.612" v="56"/>
          <ac:cxnSpMkLst>
            <pc:docMk/>
            <pc:sldMk cId="3538293782" sldId="259"/>
            <ac:cxnSpMk id="9" creationId="{1503BFE4-729B-D9D0-C17B-501E6AF1127A}"/>
          </ac:cxnSpMkLst>
        </pc:cxn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3:52.581" v="57"/>
        <pc:sldMkLst>
          <pc:docMk/>
          <pc:sldMk cId="985318556" sldId="260"/>
        </pc:sldMkLst>
        <pc:spChg chg="mod">
          <ac:chgData name="Serrano, Brian (Student)" userId="S::serrano.236907@laoag.sti.edu.ph::d460fdad-ec7c-4a32-abae-d44de25db80e" providerId="AD" clId="Web-{0806138F-9E0C-49B1-0860-4E42F6FB5E73}" dt="2024-03-04T02:03:52.581" v="57"/>
          <ac:spMkLst>
            <pc:docMk/>
            <pc:sldMk cId="985318556" sldId="260"/>
            <ac:spMk id="2" creationId="{E135DC84-A68C-0F8A-1CDC-C32BBF40BF4D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52.581" v="57"/>
          <ac:spMkLst>
            <pc:docMk/>
            <pc:sldMk cId="985318556" sldId="260"/>
            <ac:spMk id="3" creationId="{15E6CE94-F66B-1719-2773-0E745D721E25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52.581" v="57"/>
          <ac:picMkLst>
            <pc:docMk/>
            <pc:sldMk cId="985318556" sldId="260"/>
            <ac:picMk id="5" creationId="{71FB7EDD-D0DF-C5F0-BA0D-5F35AB9D1575}"/>
          </ac:picMkLst>
        </pc:picChg>
        <pc:cxnChg chg="add">
          <ac:chgData name="Serrano, Brian (Student)" userId="S::serrano.236907@laoag.sti.edu.ph::d460fdad-ec7c-4a32-abae-d44de25db80e" providerId="AD" clId="Web-{0806138F-9E0C-49B1-0860-4E42F6FB5E73}" dt="2024-03-04T02:03:52.581" v="57"/>
          <ac:cxnSpMkLst>
            <pc:docMk/>
            <pc:sldMk cId="985318556" sldId="260"/>
            <ac:cxnSpMk id="9" creationId="{249EDD1B-F94D-B4E6-ACAA-566B9A26FDE3}"/>
          </ac:cxnSpMkLst>
        </pc:cxn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3:57.768" v="58"/>
        <pc:sldMkLst>
          <pc:docMk/>
          <pc:sldMk cId="229758412" sldId="261"/>
        </pc:sldMkLst>
        <pc:spChg chg="mod">
          <ac:chgData name="Serrano, Brian (Student)" userId="S::serrano.236907@laoag.sti.edu.ph::d460fdad-ec7c-4a32-abae-d44de25db80e" providerId="AD" clId="Web-{0806138F-9E0C-49B1-0860-4E42F6FB5E73}" dt="2024-03-04T02:03:57.768" v="58"/>
          <ac:spMkLst>
            <pc:docMk/>
            <pc:sldMk cId="229758412" sldId="261"/>
            <ac:spMk id="2" creationId="{CEDDB830-14B6-5EDE-14AD-EEE7D8C008A8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3:57.768" v="58"/>
          <ac:spMkLst>
            <pc:docMk/>
            <pc:sldMk cId="229758412" sldId="261"/>
            <ac:spMk id="3" creationId="{541A6CD7-3923-9149-C13E-C6B6DD9167C4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57.768" v="58"/>
          <ac:picMkLst>
            <pc:docMk/>
            <pc:sldMk cId="229758412" sldId="261"/>
            <ac:picMk id="5" creationId="{368B6AC5-91C5-E3A6-5107-0ADB5F43A30F}"/>
          </ac:picMkLst>
        </pc:picChg>
        <pc:cxnChg chg="add">
          <ac:chgData name="Serrano, Brian (Student)" userId="S::serrano.236907@laoag.sti.edu.ph::d460fdad-ec7c-4a32-abae-d44de25db80e" providerId="AD" clId="Web-{0806138F-9E0C-49B1-0860-4E42F6FB5E73}" dt="2024-03-04T02:03:57.768" v="58"/>
          <ac:cxnSpMkLst>
            <pc:docMk/>
            <pc:sldMk cId="229758412" sldId="261"/>
            <ac:cxnSpMk id="9" creationId="{1503BFE4-729B-D9D0-C17B-501E6AF1127A}"/>
          </ac:cxnSpMkLst>
        </pc:cxnChg>
      </pc:sldChg>
      <pc:sldChg chg="addSp modSp new mod setBg">
        <pc:chgData name="Serrano, Brian (Student)" userId="S::serrano.236907@laoag.sti.edu.ph::d460fdad-ec7c-4a32-abae-d44de25db80e" providerId="AD" clId="Web-{0806138F-9E0C-49B1-0860-4E42F6FB5E73}" dt="2024-03-04T02:04:03.956" v="59"/>
        <pc:sldMkLst>
          <pc:docMk/>
          <pc:sldMk cId="528934091" sldId="262"/>
        </pc:sldMkLst>
        <pc:spChg chg="mod">
          <ac:chgData name="Serrano, Brian (Student)" userId="S::serrano.236907@laoag.sti.edu.ph::d460fdad-ec7c-4a32-abae-d44de25db80e" providerId="AD" clId="Web-{0806138F-9E0C-49B1-0860-4E42F6FB5E73}" dt="2024-03-04T02:04:03.956" v="59"/>
          <ac:spMkLst>
            <pc:docMk/>
            <pc:sldMk cId="528934091" sldId="262"/>
            <ac:spMk id="2" creationId="{05D82C83-D386-30F6-0299-3422DF4FA2F9}"/>
          </ac:spMkLst>
        </pc:spChg>
        <pc:spChg chg="mod">
          <ac:chgData name="Serrano, Brian (Student)" userId="S::serrano.236907@laoag.sti.edu.ph::d460fdad-ec7c-4a32-abae-d44de25db80e" providerId="AD" clId="Web-{0806138F-9E0C-49B1-0860-4E42F6FB5E73}" dt="2024-03-04T02:04:03.956" v="59"/>
          <ac:spMkLst>
            <pc:docMk/>
            <pc:sldMk cId="528934091" sldId="262"/>
            <ac:spMk id="3" creationId="{A838D49E-6D51-A57A-B59B-BF67CC942E91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4:03.956" v="59"/>
          <ac:picMkLst>
            <pc:docMk/>
            <pc:sldMk cId="528934091" sldId="262"/>
            <ac:picMk id="5" creationId="{9CF6A22A-1A31-D316-C704-B1C82A0DEC34}"/>
          </ac:picMkLst>
        </pc:picChg>
        <pc:cxnChg chg="add">
          <ac:chgData name="Serrano, Brian (Student)" userId="S::serrano.236907@laoag.sti.edu.ph::d460fdad-ec7c-4a32-abae-d44de25db80e" providerId="AD" clId="Web-{0806138F-9E0C-49B1-0860-4E42F6FB5E73}" dt="2024-03-04T02:04:03.956" v="59"/>
          <ac:cxnSpMkLst>
            <pc:docMk/>
            <pc:sldMk cId="528934091" sldId="262"/>
            <ac:cxnSpMk id="9" creationId="{1503BFE4-729B-D9D0-C17B-501E6AF1127A}"/>
          </ac:cxnSpMkLst>
        </pc:cxnChg>
      </pc:sldChg>
      <pc:sldChg chg="addSp delSp modSp new mod setBg modClrScheme setClrOvrMap chgLayout">
        <pc:chgData name="Serrano, Brian (Student)" userId="S::serrano.236907@laoag.sti.edu.ph::d460fdad-ec7c-4a32-abae-d44de25db80e" providerId="AD" clId="Web-{0806138F-9E0C-49B1-0860-4E42F6FB5E73}" dt="2024-03-04T02:03:34.596" v="54"/>
        <pc:sldMkLst>
          <pc:docMk/>
          <pc:sldMk cId="2761644993" sldId="263"/>
        </pc:sldMkLst>
        <pc:spChg chg="mod ord">
          <ac:chgData name="Serrano, Brian (Student)" userId="S::serrano.236907@laoag.sti.edu.ph::d460fdad-ec7c-4a32-abae-d44de25db80e" providerId="AD" clId="Web-{0806138F-9E0C-49B1-0860-4E42F6FB5E73}" dt="2024-03-04T02:03:34.596" v="54"/>
          <ac:spMkLst>
            <pc:docMk/>
            <pc:sldMk cId="2761644993" sldId="263"/>
            <ac:spMk id="2" creationId="{E7FE13FF-9B02-E3DB-C493-98EAA59F924F}"/>
          </ac:spMkLst>
        </pc:spChg>
        <pc:spChg chg="del">
          <ac:chgData name="Serrano, Brian (Student)" userId="S::serrano.236907@laoag.sti.edu.ph::d460fdad-ec7c-4a32-abae-d44de25db80e" providerId="AD" clId="Web-{0806138F-9E0C-49B1-0860-4E42F6FB5E73}" dt="2024-03-04T02:03:01.094" v="44"/>
          <ac:spMkLst>
            <pc:docMk/>
            <pc:sldMk cId="2761644993" sldId="263"/>
            <ac:spMk id="3" creationId="{4AFA5EF7-040A-5C85-E045-0201E733223C}"/>
          </ac:spMkLst>
        </pc:spChg>
        <pc:spChg chg="add">
          <ac:chgData name="Serrano, Brian (Student)" userId="S::serrano.236907@laoag.sti.edu.ph::d460fdad-ec7c-4a32-abae-d44de25db80e" providerId="AD" clId="Web-{0806138F-9E0C-49B1-0860-4E42F6FB5E73}" dt="2024-03-04T02:03:34.596" v="54"/>
          <ac:spMkLst>
            <pc:docMk/>
            <pc:sldMk cId="2761644993" sldId="263"/>
            <ac:spMk id="8" creationId="{71B2258F-86CA-4D4D-8270-BC05FCDEBFB3}"/>
          </ac:spMkLst>
        </pc:spChg>
        <pc:picChg chg="add">
          <ac:chgData name="Serrano, Brian (Student)" userId="S::serrano.236907@laoag.sti.edu.ph::d460fdad-ec7c-4a32-abae-d44de25db80e" providerId="AD" clId="Web-{0806138F-9E0C-49B1-0860-4E42F6FB5E73}" dt="2024-03-04T02:03:34.596" v="54"/>
          <ac:picMkLst>
            <pc:docMk/>
            <pc:sldMk cId="2761644993" sldId="263"/>
            <ac:picMk id="4" creationId="{F866448F-10DF-7054-5570-3142734391AB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Lock In A 3D Electronic System">
            <a:extLst>
              <a:ext uri="{FF2B5EF4-FFF2-40B4-BE49-F238E27FC236}">
                <a16:creationId xmlns:a16="http://schemas.microsoft.com/office/drawing/2014/main" id="{22A3A7B2-CC0C-F942-6B62-7617C3820F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cs typeface="Calibri Light"/>
              </a:rPr>
              <a:t>Cybersecurity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Encryption Technologies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ransparent padlock">
            <a:extLst>
              <a:ext uri="{FF2B5EF4-FFF2-40B4-BE49-F238E27FC236}">
                <a16:creationId xmlns:a16="http://schemas.microsoft.com/office/drawing/2014/main" id="{4903742B-288C-7864-5FB6-A69FD192D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9" r="39914" b="73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3D61A-184B-854C-E83D-C161F5EE0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3700">
                <a:ea typeface="+mj-lt"/>
                <a:cs typeface="+mj-lt"/>
              </a:rPr>
              <a:t>Secure Sockets Layer (SSL) and Transport Layer Security (TLS)</a:t>
            </a:r>
            <a:endParaRPr lang="en-US" sz="37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0EA4F-D68F-A16C-98C6-ED2A0204D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SSL and its successor TLS are protocols that provide secure communication over a computer network, typically the internet. They use a combination of symmetric and asymmetric encryption to ensure the confidentiality and integrity of data during transmission.</a:t>
            </a:r>
          </a:p>
          <a:p>
            <a:r>
              <a:rPr lang="en-US" sz="2000">
                <a:ea typeface="+mn-lt"/>
                <a:cs typeface="+mn-lt"/>
              </a:rPr>
              <a:t>Example: When you access a secure website (https://), SSL/TLS is used to encrypt the data exchanged between your browser and the web server.</a:t>
            </a:r>
            <a:endParaRPr lang="en-US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36676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fferent coloured organisers">
            <a:extLst>
              <a:ext uri="{FF2B5EF4-FFF2-40B4-BE49-F238E27FC236}">
                <a16:creationId xmlns:a16="http://schemas.microsoft.com/office/drawing/2014/main" id="{24C29D70-D049-5A5D-CE79-9C6D623AE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52" r="22933" b="-2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33A42-0F0E-D7BA-164C-089302C6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File Encryption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7DFD-203E-1509-FDDE-CF621F98D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Tools like BitLocker (for Windows), FileVault (for macOS), and LUKS (for Linux) provide full-disk or file-level encryption. They use symmetric encryption to protect the contents of files or entire storage devices.</a:t>
            </a:r>
          </a:p>
          <a:p>
            <a:r>
              <a:rPr lang="en-US" sz="2000">
                <a:ea typeface="+mn-lt"/>
                <a:cs typeface="+mn-lt"/>
              </a:rPr>
              <a:t>Example: Encrypting a folder on your computer using BitLocker.</a:t>
            </a:r>
            <a:endParaRPr lang="en-US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41801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AA5E6FBF-9F6D-96C1-B4B7-51C6C00F94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4" r="34425" b="4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610E3-2C37-432D-BFE6-213AB1243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Email Encryption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673E0-8EC1-A1E5-4962-6949914C4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Pretty Good Privacy (PGP) and its open-source alternative GnuPG provide end-to-end encryption for email communication. They use asymmetric encryption for secure key exchange and symmetric encryption for actual message content.</a:t>
            </a:r>
          </a:p>
          <a:p>
            <a:r>
              <a:rPr lang="en-US" sz="2000">
                <a:ea typeface="+mn-lt"/>
                <a:cs typeface="+mn-lt"/>
              </a:rPr>
              <a:t>Example: Sending an encrypted email using PGP/GnuPG.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4104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i-Fi logo art">
            <a:extLst>
              <a:ext uri="{FF2B5EF4-FFF2-40B4-BE49-F238E27FC236}">
                <a16:creationId xmlns:a16="http://schemas.microsoft.com/office/drawing/2014/main" id="{D927C24C-B849-2475-6931-47C4A6897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26" r="16001" b="-9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1DF46-3452-4626-5ACD-6629B977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Virtual Private Networks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F8D54-6EC8-3AE2-4493-18DCCA6D0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VPNs use encryption to secure internet connections, especially when accessing public Wi-Fi or connecting to private corporate networks remotely. They encrypt the data transmitted between your device and the VPN server.</a:t>
            </a:r>
          </a:p>
          <a:p>
            <a:r>
              <a:rPr lang="en-US" sz="2000">
                <a:ea typeface="+mn-lt"/>
                <a:cs typeface="+mn-lt"/>
              </a:rPr>
              <a:t>Example: Using a VPN to access your workplace network securely from a coffee shop.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5654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C6DADC34-1C3D-24E7-8559-4A0410C0E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88" r="16017" b="1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24915E-DA70-8513-690E-9A86C4517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Messaging Apps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F91E-D2A9-2109-F626-16A2C72B3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Messaging apps like Signal and WhatsApp use end-to-end encryption to protect the privacy of user messages. Only the intended recipient can decrypt and read the messages.</a:t>
            </a:r>
          </a:p>
          <a:p>
            <a:r>
              <a:rPr lang="en-US" sz="2000">
                <a:ea typeface="+mn-lt"/>
                <a:cs typeface="+mn-lt"/>
              </a:rPr>
              <a:t>Example: Sending an encrypted message through Signal.</a:t>
            </a:r>
          </a:p>
        </p:txBody>
      </p:sp>
    </p:spTree>
    <p:extLst>
      <p:ext uri="{BB962C8B-B14F-4D97-AF65-F5344CB8AC3E}">
        <p14:creationId xmlns:p14="http://schemas.microsoft.com/office/powerpoint/2010/main" val="1671758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674F6AE7-8A33-410A-FC29-952485022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3" r="42444" b="-2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9B67A2-2D10-53AB-A8D5-AD2DD2A21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Secure Shell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7AFD5-84A7-C7C5-BBDE-E9F4CA52A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SSH is a cryptographic network protocol for secure communication over an unsecured network. It provides a secure channel over an insecure network using a client-server architecture.</a:t>
            </a:r>
          </a:p>
          <a:p>
            <a:r>
              <a:rPr lang="en-US" sz="2000">
                <a:ea typeface="+mn-lt"/>
                <a:cs typeface="+mn-lt"/>
              </a:rPr>
              <a:t>Example: Using SSH to securely access and manage a remote server.</a:t>
            </a:r>
            <a:endParaRPr lang="en-US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56434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i-Fi logo art">
            <a:extLst>
              <a:ext uri="{FF2B5EF4-FFF2-40B4-BE49-F238E27FC236}">
                <a16:creationId xmlns:a16="http://schemas.microsoft.com/office/drawing/2014/main" id="{68301594-EBD5-D1D2-133B-82A8466DFE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26" r="16001" b="-9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8CFD7-E2FD-14B8-F7AB-9E91E38BA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Wireless Encryption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68DA9-32C3-D43B-1B0A-E20D7F9BA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Wi-Fi networks often use encryption protocols like WPA2 or WPA3 to secure wireless communication. This prevents unauthorized access to the network.</a:t>
            </a:r>
          </a:p>
          <a:p>
            <a:r>
              <a:rPr lang="en-US" sz="2000">
                <a:ea typeface="+mn-lt"/>
                <a:cs typeface="+mn-lt"/>
              </a:rPr>
              <a:t>Example: Connecting to a password-protected Wi-Fi network.</a:t>
            </a:r>
          </a:p>
        </p:txBody>
      </p:sp>
    </p:spTree>
    <p:extLst>
      <p:ext uri="{BB962C8B-B14F-4D97-AF65-F5344CB8AC3E}">
        <p14:creationId xmlns:p14="http://schemas.microsoft.com/office/powerpoint/2010/main" val="1512902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gital stock icons in closeup">
            <a:extLst>
              <a:ext uri="{FF2B5EF4-FFF2-40B4-BE49-F238E27FC236}">
                <a16:creationId xmlns:a16="http://schemas.microsoft.com/office/drawing/2014/main" id="{56E6EAA4-FEDA-FFAF-1FD4-64D6A4F47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83" r="19074" b="-2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36BB17-1280-FC1B-582B-363B6BE4F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Blockchain and Cryptocurrencies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6DB48-3030-0169-B58F-A53FE572C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Blockchain technology uses various cryptographic techniques, including hash functions and asymmetric encryption, to secure transactions and ensure the integrity of the distributed ledger.</a:t>
            </a:r>
          </a:p>
          <a:p>
            <a:r>
              <a:rPr lang="en-US" sz="2000">
                <a:ea typeface="+mn-lt"/>
                <a:cs typeface="+mn-lt"/>
              </a:rPr>
              <a:t>Example: Making a secure cryptocurrency transaction using Bitcoin.</a:t>
            </a:r>
          </a:p>
        </p:txBody>
      </p:sp>
    </p:spTree>
    <p:extLst>
      <p:ext uri="{BB962C8B-B14F-4D97-AF65-F5344CB8AC3E}">
        <p14:creationId xmlns:p14="http://schemas.microsoft.com/office/powerpoint/2010/main" val="235645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7CE442B3-CD99-9E9F-6482-04645E2A7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4" r="34425" b="4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654745-F3C5-77B2-E5BA-EAABA03E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cs typeface="Calibri Light"/>
              </a:rPr>
              <a:t>What is encryption?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85757-8571-0E53-A0C2-137915C4B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Encryption is the process of converting information or data into a code to prevent unauthorized access. It plays a crucial role in ensuring the confidentiality and integrity of sensitive information.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5499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66448F-10DF-7054-5570-3142734391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6250" b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FE13FF-9B02-E3DB-C493-98EAA59F9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Encryption Overview</a:t>
            </a:r>
          </a:p>
        </p:txBody>
      </p:sp>
    </p:spTree>
    <p:extLst>
      <p:ext uri="{BB962C8B-B14F-4D97-AF65-F5344CB8AC3E}">
        <p14:creationId xmlns:p14="http://schemas.microsoft.com/office/powerpoint/2010/main" val="27616449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D76CD-18C1-696A-75AA-EA33B776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2" y="741391"/>
            <a:ext cx="5479719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Symmetric Encryption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0B00-0E97-79B1-AA98-635F4AB6C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5479719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In symmetric encryption, a single key is used for both encryption and decryption. Examples include DES (Data Encryption Standard) and AES (Advanced Encryption Standard).</a:t>
            </a:r>
            <a:endParaRPr lang="en-US" sz="20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34D65866-36D2-33FA-20C1-90BB238ECD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97" r="40107" b="4"/>
          <a:stretch/>
        </p:blipFill>
        <p:spPr>
          <a:xfrm>
            <a:off x="7270812" y="10"/>
            <a:ext cx="4921187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9033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FCC1-9659-B3C5-C696-0793474B4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Asymmetric Encryption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B600E-0365-C219-B717-EA878B432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Asymmetric encryption involves a pair of keys: a public key for encryption and a private key for decryption. RSA and ECC (Elliptic Curve Cryptography) are common asymmetric encryption algorithms.</a:t>
            </a:r>
            <a:endParaRPr lang="en-US" sz="2000"/>
          </a:p>
        </p:txBody>
      </p:sp>
      <p:pic>
        <p:nvPicPr>
          <p:cNvPr id="5" name="Picture 4" descr="Transparent padlock">
            <a:extLst>
              <a:ext uri="{FF2B5EF4-FFF2-40B4-BE49-F238E27FC236}">
                <a16:creationId xmlns:a16="http://schemas.microsoft.com/office/drawing/2014/main" id="{FB192EEB-3D2F-0E95-039A-B541320D9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547" b="73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293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DC84-A68C-0F8A-1CDC-C32BBF40B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Hash Functions</a:t>
            </a:r>
            <a:endParaRPr lang="en-US" sz="3200"/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71FB7EDD-D0DF-C5F0-BA0D-5F35AB9D1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05" r="-3" b="-3"/>
          <a:stretch/>
        </p:blipFill>
        <p:spPr>
          <a:xfrm>
            <a:off x="-9886" y="10"/>
            <a:ext cx="7572605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6CE94-F66B-1719-2773-0E745D721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2543364"/>
            <a:ext cx="3434180" cy="35990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Hash functions are used to generate a fixed-size string of characters (hash) from input data of any size. Common hash functions include SHA-256 (Secure Hash Algorithm 256-bit).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98531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B830-14B6-5EDE-14AD-EEE7D8C00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Digital Signatures</a:t>
            </a:r>
            <a:endParaRPr lang="en-US" sz="320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6CD7-3923-9149-C13E-C6B6DD916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Digital signatures use asymmetric encryption to provide authentication and integrity verification for digital messages or documents.</a:t>
            </a:r>
            <a:endParaRPr lang="en-US" sz="20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68B6AC5-91C5-E3A6-5107-0ADB5F43A3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428" b="-3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2C83-D386-30F6-0299-3422DF4FA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TLS/SSL Protocols</a:t>
            </a:r>
            <a:endParaRPr lang="en-US" sz="3200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9CF6A22A-1A31-D316-C704-B1C82A0DE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78" r="44971" b="-438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8D49E-6D51-A57A-B59B-BF67CC942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Transport Layer Security (TLS) and its predecessor, Secure Sockets Layer (SSL), are protocols that secure communication over a computer network. They use a combination of symmetric and asymmetric encryption.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528934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calculus formula">
            <a:extLst>
              <a:ext uri="{FF2B5EF4-FFF2-40B4-BE49-F238E27FC236}">
                <a16:creationId xmlns:a16="http://schemas.microsoft.com/office/drawing/2014/main" id="{F255F7A1-4073-55E7-148C-90FEF6EFD3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948" b="1378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E031C1-69C2-15E0-F530-5E841E2E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Examples of Encryption</a:t>
            </a:r>
            <a:endParaRPr lang="en-US" sz="6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281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Cybersecurity</vt:lpstr>
      <vt:lpstr>What is encryption?</vt:lpstr>
      <vt:lpstr>Encryption Overview</vt:lpstr>
      <vt:lpstr>Symmetric Encryption</vt:lpstr>
      <vt:lpstr>Asymmetric Encryption</vt:lpstr>
      <vt:lpstr>Hash Functions</vt:lpstr>
      <vt:lpstr>Digital Signatures</vt:lpstr>
      <vt:lpstr>TLS/SSL Protocols</vt:lpstr>
      <vt:lpstr>Examples of Encryption</vt:lpstr>
      <vt:lpstr>Secure Sockets Layer (SSL) and Transport Layer Security (TLS)</vt:lpstr>
      <vt:lpstr>File Encryption</vt:lpstr>
      <vt:lpstr>Email Encryption</vt:lpstr>
      <vt:lpstr>Virtual Private Networks</vt:lpstr>
      <vt:lpstr>Messaging Apps</vt:lpstr>
      <vt:lpstr>Secure Shell</vt:lpstr>
      <vt:lpstr>Wireless Encryption</vt:lpstr>
      <vt:lpstr>Blockchain and Cryptocurrencies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92</cp:revision>
  <dcterms:created xsi:type="dcterms:W3CDTF">2024-03-04T01:54:25Z</dcterms:created>
  <dcterms:modified xsi:type="dcterms:W3CDTF">2024-03-04T03:01:10Z</dcterms:modified>
</cp:coreProperties>
</file>

<file path=docProps/thumbnail.jpeg>
</file>